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3.JPG" ContentType="image/gif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326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성별 웨어러블 기기 이용 목적</a:t>
            </a:r>
            <a:endParaRPr 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남성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7A4-43F9-B9B3-248814145A8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헬스</c:v>
                </c:pt>
                <c:pt idx="1">
                  <c:v>엔터테인먼트</c:v>
                </c:pt>
                <c:pt idx="2">
                  <c:v>라이프스타일</c:v>
                </c:pt>
                <c:pt idx="3">
                  <c:v>질병 진단</c:v>
                </c:pt>
              </c:strCache>
            </c:strRef>
          </c:cat>
          <c:val>
            <c:numRef>
              <c:f>Sheet1!$B$2:$E$2</c:f>
              <c:numCache>
                <c:formatCode>0.0%</c:formatCode>
                <c:ptCount val="4"/>
                <c:pt idx="0">
                  <c:v>0.307</c:v>
                </c:pt>
                <c:pt idx="1">
                  <c:v>0.40500000000000003</c:v>
                </c:pt>
                <c:pt idx="2">
                  <c:v>0.27600000000000002</c:v>
                </c:pt>
                <c:pt idx="3">
                  <c:v>1.2E-2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여성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헬스</c:v>
                </c:pt>
                <c:pt idx="1">
                  <c:v>엔터테인먼트</c:v>
                </c:pt>
                <c:pt idx="2">
                  <c:v>라이프스타일</c:v>
                </c:pt>
                <c:pt idx="3">
                  <c:v>질병 진단</c:v>
                </c:pt>
              </c:strCache>
            </c:strRef>
          </c:cat>
          <c:val>
            <c:numRef>
              <c:f>Sheet1!$B$3:$E$3</c:f>
              <c:numCache>
                <c:formatCode>0.0%</c:formatCode>
                <c:ptCount val="4"/>
                <c:pt idx="0">
                  <c:v>0.33900000000000002</c:v>
                </c:pt>
                <c:pt idx="1">
                  <c:v>0.40100000000000002</c:v>
                </c:pt>
                <c:pt idx="2">
                  <c:v>0.25700000000000001</c:v>
                </c:pt>
                <c:pt idx="3">
                  <c:v>4.0000000000000001E-3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0.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0.1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5C3D7-77AA-4333-B9AC-EF1A1B22636A}" type="doc">
      <dgm:prSet loTypeId="urn:microsoft.com/office/officeart/2008/layout/VerticalCurvedLis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014325DC-7903-4D02-A604-E7D2C353221C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업무 효율성 향상</a:t>
          </a:r>
        </a:p>
      </dgm:t>
    </dgm:pt>
    <dgm:pt modelId="{589D00B8-ED11-4C4B-89DE-34ECBC5EB33A}" type="parTrans" cxnId="{1F46E1DF-6623-4D37-80C8-C8AC858C2D30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B98DFAD-A0D8-47F7-9C64-71956F4E6D8A}" type="sibTrans" cxnId="{1F46E1DF-6623-4D37-80C8-C8AC858C2D30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FEDA7AA-B9A9-4030-8732-6B53E05E9EEE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결제 및 금융 서비스</a:t>
          </a:r>
        </a:p>
      </dgm:t>
    </dgm:pt>
    <dgm:pt modelId="{61F0116C-59B7-4C7B-BAE7-25FE57D3B729}" type="parTrans" cxnId="{8EB07C9A-DDB6-4E90-A5DF-D3AAB6A5E199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957368F5-8B67-4553-AB87-6AA2D315F7D1}" type="sibTrans" cxnId="{8EB07C9A-DDB6-4E90-A5DF-D3AAB6A5E199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F8826BF8-FF4D-4B86-AEB6-185871E16232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안전 및 보안</a:t>
          </a:r>
        </a:p>
      </dgm:t>
    </dgm:pt>
    <dgm:pt modelId="{9D88577A-4C5F-4375-8DA9-B4156162D95C}" type="parTrans" cxnId="{09076F55-75E0-4AFA-8DAF-1E5E5F632360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B25749D4-E83C-48B6-9F1E-5615003410C0}" type="sibTrans" cxnId="{09076F55-75E0-4AFA-8DAF-1E5E5F632360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8C1B404F-A50E-40A5-AFD9-FDB2B5609D10}" type="pres">
      <dgm:prSet presAssocID="{DFE5C3D7-77AA-4333-B9AC-EF1A1B22636A}" presName="Name0" presStyleCnt="0">
        <dgm:presLayoutVars>
          <dgm:chMax val="7"/>
          <dgm:chPref val="7"/>
          <dgm:dir/>
        </dgm:presLayoutVars>
      </dgm:prSet>
      <dgm:spPr/>
    </dgm:pt>
    <dgm:pt modelId="{B54522B6-C417-498B-973E-66415DB13154}" type="pres">
      <dgm:prSet presAssocID="{DFE5C3D7-77AA-4333-B9AC-EF1A1B22636A}" presName="Name1" presStyleCnt="0"/>
      <dgm:spPr/>
    </dgm:pt>
    <dgm:pt modelId="{BAF44076-A8C6-44AC-B9D9-64E5A74B8539}" type="pres">
      <dgm:prSet presAssocID="{DFE5C3D7-77AA-4333-B9AC-EF1A1B22636A}" presName="cycle" presStyleCnt="0"/>
      <dgm:spPr/>
    </dgm:pt>
    <dgm:pt modelId="{77087C98-A6D8-40B9-9217-EE1B3DBCD431}" type="pres">
      <dgm:prSet presAssocID="{DFE5C3D7-77AA-4333-B9AC-EF1A1B22636A}" presName="srcNode" presStyleLbl="node1" presStyleIdx="0" presStyleCnt="3"/>
      <dgm:spPr/>
    </dgm:pt>
    <dgm:pt modelId="{9D580607-2D8F-481A-9DF5-D3A46DA753A0}" type="pres">
      <dgm:prSet presAssocID="{DFE5C3D7-77AA-4333-B9AC-EF1A1B22636A}" presName="conn" presStyleLbl="parChTrans1D2" presStyleIdx="0" presStyleCnt="1"/>
      <dgm:spPr/>
    </dgm:pt>
    <dgm:pt modelId="{A193FD67-4D57-4F42-B8E9-509A6EFA1A62}" type="pres">
      <dgm:prSet presAssocID="{DFE5C3D7-77AA-4333-B9AC-EF1A1B22636A}" presName="extraNode" presStyleLbl="node1" presStyleIdx="0" presStyleCnt="3"/>
      <dgm:spPr/>
    </dgm:pt>
    <dgm:pt modelId="{BCDBDB7F-DE60-4F94-8BD6-7D15ECBCD1E0}" type="pres">
      <dgm:prSet presAssocID="{DFE5C3D7-77AA-4333-B9AC-EF1A1B22636A}" presName="dstNode" presStyleLbl="node1" presStyleIdx="0" presStyleCnt="3"/>
      <dgm:spPr/>
    </dgm:pt>
    <dgm:pt modelId="{2E496963-0081-4F01-95C3-CC7C84C87B3E}" type="pres">
      <dgm:prSet presAssocID="{014325DC-7903-4D02-A604-E7D2C353221C}" presName="text_1" presStyleLbl="node1" presStyleIdx="0" presStyleCnt="3">
        <dgm:presLayoutVars>
          <dgm:bulletEnabled val="1"/>
        </dgm:presLayoutVars>
      </dgm:prSet>
      <dgm:spPr/>
    </dgm:pt>
    <dgm:pt modelId="{4290D3BF-E7A4-46A4-A88C-B6E746A8F2F8}" type="pres">
      <dgm:prSet presAssocID="{014325DC-7903-4D02-A604-E7D2C353221C}" presName="accent_1" presStyleCnt="0"/>
      <dgm:spPr/>
    </dgm:pt>
    <dgm:pt modelId="{0E39F38F-5F86-4064-877A-DE1BD19CACCA}" type="pres">
      <dgm:prSet presAssocID="{014325DC-7903-4D02-A604-E7D2C353221C}" presName="accentRepeatNode" presStyleLbl="solidFgAcc1" presStyleIdx="0" presStyleCnt="3"/>
      <dgm:spPr/>
    </dgm:pt>
    <dgm:pt modelId="{82F2CF62-1FA9-4B08-9FB5-4DCA3A8E4ABF}" type="pres">
      <dgm:prSet presAssocID="{3FEDA7AA-B9A9-4030-8732-6B53E05E9EEE}" presName="text_2" presStyleLbl="node1" presStyleIdx="1" presStyleCnt="3">
        <dgm:presLayoutVars>
          <dgm:bulletEnabled val="1"/>
        </dgm:presLayoutVars>
      </dgm:prSet>
      <dgm:spPr/>
    </dgm:pt>
    <dgm:pt modelId="{E094C70E-1FC5-4B45-B634-1B367A3CE771}" type="pres">
      <dgm:prSet presAssocID="{3FEDA7AA-B9A9-4030-8732-6B53E05E9EEE}" presName="accent_2" presStyleCnt="0"/>
      <dgm:spPr/>
    </dgm:pt>
    <dgm:pt modelId="{552757D5-8B5B-4D1E-B10C-001C80A4268B}" type="pres">
      <dgm:prSet presAssocID="{3FEDA7AA-B9A9-4030-8732-6B53E05E9EEE}" presName="accentRepeatNode" presStyleLbl="solidFgAcc1" presStyleIdx="1" presStyleCnt="3"/>
      <dgm:spPr/>
    </dgm:pt>
    <dgm:pt modelId="{F998A785-E40A-455E-BCE7-89D264C700B5}" type="pres">
      <dgm:prSet presAssocID="{F8826BF8-FF4D-4B86-AEB6-185871E16232}" presName="text_3" presStyleLbl="node1" presStyleIdx="2" presStyleCnt="3">
        <dgm:presLayoutVars>
          <dgm:bulletEnabled val="1"/>
        </dgm:presLayoutVars>
      </dgm:prSet>
      <dgm:spPr/>
    </dgm:pt>
    <dgm:pt modelId="{1DD46DA4-9A2D-4F17-A9A2-3E135D1F67AF}" type="pres">
      <dgm:prSet presAssocID="{F8826BF8-FF4D-4B86-AEB6-185871E16232}" presName="accent_3" presStyleCnt="0"/>
      <dgm:spPr/>
    </dgm:pt>
    <dgm:pt modelId="{57127E32-8E6C-484E-A319-501F9C1E1DEA}" type="pres">
      <dgm:prSet presAssocID="{F8826BF8-FF4D-4B86-AEB6-185871E16232}" presName="accentRepeatNode" presStyleLbl="solidFgAcc1" presStyleIdx="2" presStyleCnt="3"/>
      <dgm:spPr/>
    </dgm:pt>
  </dgm:ptLst>
  <dgm:cxnLst>
    <dgm:cxn modelId="{53088F12-9255-43CD-AD8A-E0C9425FE9D4}" type="presOf" srcId="{014325DC-7903-4D02-A604-E7D2C353221C}" destId="{2E496963-0081-4F01-95C3-CC7C84C87B3E}" srcOrd="0" destOrd="0" presId="urn:microsoft.com/office/officeart/2008/layout/VerticalCurvedList"/>
    <dgm:cxn modelId="{20DF3415-4AD8-4A7D-A2B9-DDB44AEC1FF0}" type="presOf" srcId="{DB98DFAD-A0D8-47F7-9C64-71956F4E6D8A}" destId="{9D580607-2D8F-481A-9DF5-D3A46DA753A0}" srcOrd="0" destOrd="0" presId="urn:microsoft.com/office/officeart/2008/layout/VerticalCurvedList"/>
    <dgm:cxn modelId="{09076F55-75E0-4AFA-8DAF-1E5E5F632360}" srcId="{DFE5C3D7-77AA-4333-B9AC-EF1A1B22636A}" destId="{F8826BF8-FF4D-4B86-AEB6-185871E16232}" srcOrd="2" destOrd="0" parTransId="{9D88577A-4C5F-4375-8DA9-B4156162D95C}" sibTransId="{B25749D4-E83C-48B6-9F1E-5615003410C0}"/>
    <dgm:cxn modelId="{156D2783-3482-48A2-BABF-0C0966771C44}" type="presOf" srcId="{3FEDA7AA-B9A9-4030-8732-6B53E05E9EEE}" destId="{82F2CF62-1FA9-4B08-9FB5-4DCA3A8E4ABF}" srcOrd="0" destOrd="0" presId="urn:microsoft.com/office/officeart/2008/layout/VerticalCurvedList"/>
    <dgm:cxn modelId="{8EB07C9A-DDB6-4E90-A5DF-D3AAB6A5E199}" srcId="{DFE5C3D7-77AA-4333-B9AC-EF1A1B22636A}" destId="{3FEDA7AA-B9A9-4030-8732-6B53E05E9EEE}" srcOrd="1" destOrd="0" parTransId="{61F0116C-59B7-4C7B-BAE7-25FE57D3B729}" sibTransId="{957368F5-8B67-4553-AB87-6AA2D315F7D1}"/>
    <dgm:cxn modelId="{98D062D7-AD65-46B9-B6DF-CFC1686BF3A7}" type="presOf" srcId="{F8826BF8-FF4D-4B86-AEB6-185871E16232}" destId="{F998A785-E40A-455E-BCE7-89D264C700B5}" srcOrd="0" destOrd="0" presId="urn:microsoft.com/office/officeart/2008/layout/VerticalCurvedList"/>
    <dgm:cxn modelId="{1F46E1DF-6623-4D37-80C8-C8AC858C2D30}" srcId="{DFE5C3D7-77AA-4333-B9AC-EF1A1B22636A}" destId="{014325DC-7903-4D02-A604-E7D2C353221C}" srcOrd="0" destOrd="0" parTransId="{589D00B8-ED11-4C4B-89DE-34ECBC5EB33A}" sibTransId="{DB98DFAD-A0D8-47F7-9C64-71956F4E6D8A}"/>
    <dgm:cxn modelId="{83F20FF4-DF8D-4A5E-830B-4F7A8C7C58D6}" type="presOf" srcId="{DFE5C3D7-77AA-4333-B9AC-EF1A1B22636A}" destId="{8C1B404F-A50E-40A5-AFD9-FDB2B5609D10}" srcOrd="0" destOrd="0" presId="urn:microsoft.com/office/officeart/2008/layout/VerticalCurvedList"/>
    <dgm:cxn modelId="{4BE69B6D-A277-4B2F-A6BF-A69683ECB007}" type="presParOf" srcId="{8C1B404F-A50E-40A5-AFD9-FDB2B5609D10}" destId="{B54522B6-C417-498B-973E-66415DB13154}" srcOrd="0" destOrd="0" presId="urn:microsoft.com/office/officeart/2008/layout/VerticalCurvedList"/>
    <dgm:cxn modelId="{3ED923DC-104C-484F-B2B8-85F5000DD8F5}" type="presParOf" srcId="{B54522B6-C417-498B-973E-66415DB13154}" destId="{BAF44076-A8C6-44AC-B9D9-64E5A74B8539}" srcOrd="0" destOrd="0" presId="urn:microsoft.com/office/officeart/2008/layout/VerticalCurvedList"/>
    <dgm:cxn modelId="{7C7BE964-9477-43D5-B171-9255D4115496}" type="presParOf" srcId="{BAF44076-A8C6-44AC-B9D9-64E5A74B8539}" destId="{77087C98-A6D8-40B9-9217-EE1B3DBCD431}" srcOrd="0" destOrd="0" presId="urn:microsoft.com/office/officeart/2008/layout/VerticalCurvedList"/>
    <dgm:cxn modelId="{D73019D9-F079-42D6-A25E-5E3C1F66D449}" type="presParOf" srcId="{BAF44076-A8C6-44AC-B9D9-64E5A74B8539}" destId="{9D580607-2D8F-481A-9DF5-D3A46DA753A0}" srcOrd="1" destOrd="0" presId="urn:microsoft.com/office/officeart/2008/layout/VerticalCurvedList"/>
    <dgm:cxn modelId="{B581FFE2-F50E-4C62-94C3-EF322D892269}" type="presParOf" srcId="{BAF44076-A8C6-44AC-B9D9-64E5A74B8539}" destId="{A193FD67-4D57-4F42-B8E9-509A6EFA1A62}" srcOrd="2" destOrd="0" presId="urn:microsoft.com/office/officeart/2008/layout/VerticalCurvedList"/>
    <dgm:cxn modelId="{CC5E0FC3-648C-40C1-83EF-C9851F14C1BE}" type="presParOf" srcId="{BAF44076-A8C6-44AC-B9D9-64E5A74B8539}" destId="{BCDBDB7F-DE60-4F94-8BD6-7D15ECBCD1E0}" srcOrd="3" destOrd="0" presId="urn:microsoft.com/office/officeart/2008/layout/VerticalCurvedList"/>
    <dgm:cxn modelId="{791B7161-33CE-4A42-A46E-418513D3ACCE}" type="presParOf" srcId="{B54522B6-C417-498B-973E-66415DB13154}" destId="{2E496963-0081-4F01-95C3-CC7C84C87B3E}" srcOrd="1" destOrd="0" presId="urn:microsoft.com/office/officeart/2008/layout/VerticalCurvedList"/>
    <dgm:cxn modelId="{A3260EE0-C5B9-4395-B1C9-6FD111D25041}" type="presParOf" srcId="{B54522B6-C417-498B-973E-66415DB13154}" destId="{4290D3BF-E7A4-46A4-A88C-B6E746A8F2F8}" srcOrd="2" destOrd="0" presId="urn:microsoft.com/office/officeart/2008/layout/VerticalCurvedList"/>
    <dgm:cxn modelId="{E9F391FC-7D42-41CE-8826-D1EE4217DB2A}" type="presParOf" srcId="{4290D3BF-E7A4-46A4-A88C-B6E746A8F2F8}" destId="{0E39F38F-5F86-4064-877A-DE1BD19CACCA}" srcOrd="0" destOrd="0" presId="urn:microsoft.com/office/officeart/2008/layout/VerticalCurvedList"/>
    <dgm:cxn modelId="{DE7F3963-4C51-44D7-B20A-570DC308D58B}" type="presParOf" srcId="{B54522B6-C417-498B-973E-66415DB13154}" destId="{82F2CF62-1FA9-4B08-9FB5-4DCA3A8E4ABF}" srcOrd="3" destOrd="0" presId="urn:microsoft.com/office/officeart/2008/layout/VerticalCurvedList"/>
    <dgm:cxn modelId="{EF9C8719-A5E6-4917-AEAA-39426C87930A}" type="presParOf" srcId="{B54522B6-C417-498B-973E-66415DB13154}" destId="{E094C70E-1FC5-4B45-B634-1B367A3CE771}" srcOrd="4" destOrd="0" presId="urn:microsoft.com/office/officeart/2008/layout/VerticalCurvedList"/>
    <dgm:cxn modelId="{BFD56FE5-4483-42FA-B620-523C14F44BD5}" type="presParOf" srcId="{E094C70E-1FC5-4B45-B634-1B367A3CE771}" destId="{552757D5-8B5B-4D1E-B10C-001C80A4268B}" srcOrd="0" destOrd="0" presId="urn:microsoft.com/office/officeart/2008/layout/VerticalCurvedList"/>
    <dgm:cxn modelId="{23ECDAEC-1A6D-4823-AC28-46623255BFD5}" type="presParOf" srcId="{B54522B6-C417-498B-973E-66415DB13154}" destId="{F998A785-E40A-455E-BCE7-89D264C700B5}" srcOrd="5" destOrd="0" presId="urn:microsoft.com/office/officeart/2008/layout/VerticalCurvedList"/>
    <dgm:cxn modelId="{6CBD3955-B6A9-4C6C-AECC-B416F642ACF3}" type="presParOf" srcId="{B54522B6-C417-498B-973E-66415DB13154}" destId="{1DD46DA4-9A2D-4F17-A9A2-3E135D1F67AF}" srcOrd="6" destOrd="0" presId="urn:microsoft.com/office/officeart/2008/layout/VerticalCurvedList"/>
    <dgm:cxn modelId="{AEE6D36F-ECDC-49B9-A801-119FE8C9F08A}" type="presParOf" srcId="{1DD46DA4-9A2D-4F17-A9A2-3E135D1F67AF}" destId="{57127E32-8E6C-484E-A319-501F9C1E1DE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C385BE-0D31-499C-A907-D2115EE7339D}" type="doc">
      <dgm:prSet loTypeId="urn:microsoft.com/office/officeart/2005/8/layout/list1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225BF30B-C91D-435F-8FB2-C2CE5F42BCA8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걸음 수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07FB2C4-EBD4-4767-99AF-29C17E0376F8}" type="parTrans" cxnId="{4BFD8F49-8723-4849-B7EE-401BCCEA4843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A0B2B8C-E22C-416E-99E7-65A13DD30259}" type="sibTrans" cxnId="{4BFD8F49-8723-4849-B7EE-401BCCEA4843}">
      <dgm:prSet custT="1"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A9B46BD-DEF3-4D07-84B9-C9ABD5A651C7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이동 거리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687490A-2CBF-4000-B10F-AA9DFF98B570}" type="parTrans" cxnId="{17A8EA55-5344-4F27-B13C-295DB9FDF9F7}">
      <dgm:prSet/>
      <dgm:spPr/>
      <dgm:t>
        <a:bodyPr/>
        <a:lstStyle/>
        <a:p>
          <a:pPr latinLnBrk="1"/>
          <a:endParaRPr lang="ko-KR" altLang="en-US"/>
        </a:p>
      </dgm:t>
    </dgm:pt>
    <dgm:pt modelId="{0A1C42DF-7586-4ABF-B6D9-3F082BE80AFC}" type="sibTrans" cxnId="{17A8EA55-5344-4F27-B13C-295DB9FDF9F7}">
      <dgm:prSet/>
      <dgm:spPr/>
      <dgm:t>
        <a:bodyPr/>
        <a:lstStyle/>
        <a:p>
          <a:pPr latinLnBrk="1"/>
          <a:endParaRPr lang="ko-KR" altLang="en-US"/>
        </a:p>
      </dgm:t>
    </dgm:pt>
    <dgm:pt modelId="{DAFB1D42-BEAC-46E0-AB05-D4315CBDAD36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소모 칼로리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38855E2-4B89-43BA-A4CA-B84E84D7C96C}" type="parTrans" cxnId="{97197761-3AE4-457D-B0F4-BBEE09A91653}">
      <dgm:prSet/>
      <dgm:spPr/>
      <dgm:t>
        <a:bodyPr/>
        <a:lstStyle/>
        <a:p>
          <a:pPr latinLnBrk="1"/>
          <a:endParaRPr lang="ko-KR" altLang="en-US"/>
        </a:p>
      </dgm:t>
    </dgm:pt>
    <dgm:pt modelId="{4244B82C-0EC9-4C1A-94B3-A37497ACFA0A}" type="sibTrans" cxnId="{97197761-3AE4-457D-B0F4-BBEE09A91653}">
      <dgm:prSet/>
      <dgm:spPr/>
      <dgm:t>
        <a:bodyPr/>
        <a:lstStyle/>
        <a:p>
          <a:pPr latinLnBrk="1"/>
          <a:endParaRPr lang="ko-KR" altLang="en-US"/>
        </a:p>
      </dgm:t>
    </dgm:pt>
    <dgm:pt modelId="{A52EE947-F8C3-40CA-B5D6-7871284D020D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심박수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09C4EFF-4D08-4FE3-AAC4-234EA6424CAF}" type="parTrans" cxnId="{E01C6BAB-B7F6-47C2-9FCF-3CA652FDAEB3}">
      <dgm:prSet/>
      <dgm:spPr/>
      <dgm:t>
        <a:bodyPr/>
        <a:lstStyle/>
        <a:p>
          <a:pPr latinLnBrk="1"/>
          <a:endParaRPr lang="ko-KR" altLang="en-US"/>
        </a:p>
      </dgm:t>
    </dgm:pt>
    <dgm:pt modelId="{D56A29B2-4A94-43C6-9D1A-98F4F6FCDD1C}" type="sibTrans" cxnId="{E01C6BAB-B7F6-47C2-9FCF-3CA652FDAEB3}">
      <dgm:prSet/>
      <dgm:spPr/>
      <dgm:t>
        <a:bodyPr/>
        <a:lstStyle/>
        <a:p>
          <a:pPr latinLnBrk="1"/>
          <a:endParaRPr lang="ko-KR" altLang="en-US"/>
        </a:p>
      </dgm:t>
    </dgm:pt>
    <dgm:pt modelId="{D2700C5E-B09F-4BC2-A348-815B3EF58C5D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수면시간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F1C8B40-F28B-4A44-9708-72D5E24706CF}" type="parTrans" cxnId="{3E5E207C-00A3-49A7-B711-C61DA7647D5E}">
      <dgm:prSet/>
      <dgm:spPr/>
      <dgm:t>
        <a:bodyPr/>
        <a:lstStyle/>
        <a:p>
          <a:pPr latinLnBrk="1"/>
          <a:endParaRPr lang="ko-KR" altLang="en-US"/>
        </a:p>
      </dgm:t>
    </dgm:pt>
    <dgm:pt modelId="{89286C5C-98CF-4F47-9952-ABA0897F99AD}" type="sibTrans" cxnId="{3E5E207C-00A3-49A7-B711-C61DA7647D5E}">
      <dgm:prSet/>
      <dgm:spPr/>
      <dgm:t>
        <a:bodyPr/>
        <a:lstStyle/>
        <a:p>
          <a:pPr latinLnBrk="1"/>
          <a:endParaRPr lang="ko-KR" altLang="en-US"/>
        </a:p>
      </dgm:t>
    </dgm:pt>
    <dgm:pt modelId="{C370D874-AB58-4EFF-8020-715006B5E8ED}" type="pres">
      <dgm:prSet presAssocID="{29C385BE-0D31-499C-A907-D2115EE7339D}" presName="linear" presStyleCnt="0">
        <dgm:presLayoutVars>
          <dgm:dir/>
          <dgm:animLvl val="lvl"/>
          <dgm:resizeHandles val="exact"/>
        </dgm:presLayoutVars>
      </dgm:prSet>
      <dgm:spPr/>
    </dgm:pt>
    <dgm:pt modelId="{4817D20C-5E1D-439A-A86B-AB455BA60BA4}" type="pres">
      <dgm:prSet presAssocID="{225BF30B-C91D-435F-8FB2-C2CE5F42BCA8}" presName="parentLin" presStyleCnt="0"/>
      <dgm:spPr/>
    </dgm:pt>
    <dgm:pt modelId="{49DF3364-0607-47C0-B84A-8F3DF77751EF}" type="pres">
      <dgm:prSet presAssocID="{225BF30B-C91D-435F-8FB2-C2CE5F42BCA8}" presName="parentLeftMargin" presStyleLbl="node1" presStyleIdx="0" presStyleCnt="5"/>
      <dgm:spPr/>
    </dgm:pt>
    <dgm:pt modelId="{B7CC7788-F77A-424E-A3B7-45768BE5DDF6}" type="pres">
      <dgm:prSet presAssocID="{225BF30B-C91D-435F-8FB2-C2CE5F42BCA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0A4EA860-319F-445C-8282-9A129A8DFF8C}" type="pres">
      <dgm:prSet presAssocID="{225BF30B-C91D-435F-8FB2-C2CE5F42BCA8}" presName="negativeSpace" presStyleCnt="0"/>
      <dgm:spPr/>
    </dgm:pt>
    <dgm:pt modelId="{9BB1FA0C-E923-4F9B-90B0-725BA50BAE15}" type="pres">
      <dgm:prSet presAssocID="{225BF30B-C91D-435F-8FB2-C2CE5F42BCA8}" presName="childText" presStyleLbl="conFgAcc1" presStyleIdx="0" presStyleCnt="5">
        <dgm:presLayoutVars>
          <dgm:bulletEnabled val="1"/>
        </dgm:presLayoutVars>
      </dgm:prSet>
      <dgm:spPr/>
    </dgm:pt>
    <dgm:pt modelId="{ABE91046-B99D-4CD1-86BD-A7EE24CC7450}" type="pres">
      <dgm:prSet presAssocID="{CA0B2B8C-E22C-416E-99E7-65A13DD30259}" presName="spaceBetweenRectangles" presStyleCnt="0"/>
      <dgm:spPr/>
    </dgm:pt>
    <dgm:pt modelId="{1430917D-9833-4B10-9695-5B9E17B60CFA}" type="pres">
      <dgm:prSet presAssocID="{0A9B46BD-DEF3-4D07-84B9-C9ABD5A651C7}" presName="parentLin" presStyleCnt="0"/>
      <dgm:spPr/>
    </dgm:pt>
    <dgm:pt modelId="{92B4154C-BBB0-4D16-B357-C192F8E4B349}" type="pres">
      <dgm:prSet presAssocID="{0A9B46BD-DEF3-4D07-84B9-C9ABD5A651C7}" presName="parentLeftMargin" presStyleLbl="node1" presStyleIdx="0" presStyleCnt="5"/>
      <dgm:spPr/>
    </dgm:pt>
    <dgm:pt modelId="{1E618AAE-780C-4010-B5AD-34461C6089E3}" type="pres">
      <dgm:prSet presAssocID="{0A9B46BD-DEF3-4D07-84B9-C9ABD5A651C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DE7B557-A40C-4E9B-8386-95B7D57C2C69}" type="pres">
      <dgm:prSet presAssocID="{0A9B46BD-DEF3-4D07-84B9-C9ABD5A651C7}" presName="negativeSpace" presStyleCnt="0"/>
      <dgm:spPr/>
    </dgm:pt>
    <dgm:pt modelId="{D1A4422D-8A82-442A-A58B-31B96F1526A0}" type="pres">
      <dgm:prSet presAssocID="{0A9B46BD-DEF3-4D07-84B9-C9ABD5A651C7}" presName="childText" presStyleLbl="conFgAcc1" presStyleIdx="1" presStyleCnt="5">
        <dgm:presLayoutVars>
          <dgm:bulletEnabled val="1"/>
        </dgm:presLayoutVars>
      </dgm:prSet>
      <dgm:spPr/>
    </dgm:pt>
    <dgm:pt modelId="{66734D1C-BC98-4A67-83B9-51EDCDDFF7F8}" type="pres">
      <dgm:prSet presAssocID="{0A1C42DF-7586-4ABF-B6D9-3F082BE80AFC}" presName="spaceBetweenRectangles" presStyleCnt="0"/>
      <dgm:spPr/>
    </dgm:pt>
    <dgm:pt modelId="{8E147EF6-7DAF-4F8B-BE21-335ADAD431AE}" type="pres">
      <dgm:prSet presAssocID="{DAFB1D42-BEAC-46E0-AB05-D4315CBDAD36}" presName="parentLin" presStyleCnt="0"/>
      <dgm:spPr/>
    </dgm:pt>
    <dgm:pt modelId="{6FBCD3E7-0E08-40E4-8CC5-D9040BBA8E20}" type="pres">
      <dgm:prSet presAssocID="{DAFB1D42-BEAC-46E0-AB05-D4315CBDAD36}" presName="parentLeftMargin" presStyleLbl="node1" presStyleIdx="1" presStyleCnt="5"/>
      <dgm:spPr/>
    </dgm:pt>
    <dgm:pt modelId="{376C3BB7-916A-4CB7-A101-92CFA75D1C41}" type="pres">
      <dgm:prSet presAssocID="{DAFB1D42-BEAC-46E0-AB05-D4315CBDAD36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F3DA64F4-CAEB-44E8-9E01-83E4A6520627}" type="pres">
      <dgm:prSet presAssocID="{DAFB1D42-BEAC-46E0-AB05-D4315CBDAD36}" presName="negativeSpace" presStyleCnt="0"/>
      <dgm:spPr/>
    </dgm:pt>
    <dgm:pt modelId="{8C053218-CFC0-4D05-A14D-EC37DBF1B8E1}" type="pres">
      <dgm:prSet presAssocID="{DAFB1D42-BEAC-46E0-AB05-D4315CBDAD36}" presName="childText" presStyleLbl="conFgAcc1" presStyleIdx="2" presStyleCnt="5">
        <dgm:presLayoutVars>
          <dgm:bulletEnabled val="1"/>
        </dgm:presLayoutVars>
      </dgm:prSet>
      <dgm:spPr/>
    </dgm:pt>
    <dgm:pt modelId="{71CFCE00-0164-493A-B45A-DEF64F74B8C5}" type="pres">
      <dgm:prSet presAssocID="{4244B82C-0EC9-4C1A-94B3-A37497ACFA0A}" presName="spaceBetweenRectangles" presStyleCnt="0"/>
      <dgm:spPr/>
    </dgm:pt>
    <dgm:pt modelId="{5813153D-D283-4D88-9390-41680F09B566}" type="pres">
      <dgm:prSet presAssocID="{A52EE947-F8C3-40CA-B5D6-7871284D020D}" presName="parentLin" presStyleCnt="0"/>
      <dgm:spPr/>
    </dgm:pt>
    <dgm:pt modelId="{73F5A674-B7A3-4001-85BD-7650CCF5BFFC}" type="pres">
      <dgm:prSet presAssocID="{A52EE947-F8C3-40CA-B5D6-7871284D020D}" presName="parentLeftMargin" presStyleLbl="node1" presStyleIdx="2" presStyleCnt="5"/>
      <dgm:spPr/>
    </dgm:pt>
    <dgm:pt modelId="{64CA4937-CA98-48AE-AF31-5B88B79D9588}" type="pres">
      <dgm:prSet presAssocID="{A52EE947-F8C3-40CA-B5D6-7871284D020D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A8AD7C2-7AAD-40CE-9AD2-6DD0E5E845C6}" type="pres">
      <dgm:prSet presAssocID="{A52EE947-F8C3-40CA-B5D6-7871284D020D}" presName="negativeSpace" presStyleCnt="0"/>
      <dgm:spPr/>
    </dgm:pt>
    <dgm:pt modelId="{8EBDB8C0-5AC5-40D0-B52C-1D0C76194C42}" type="pres">
      <dgm:prSet presAssocID="{A52EE947-F8C3-40CA-B5D6-7871284D020D}" presName="childText" presStyleLbl="conFgAcc1" presStyleIdx="3" presStyleCnt="5">
        <dgm:presLayoutVars>
          <dgm:bulletEnabled val="1"/>
        </dgm:presLayoutVars>
      </dgm:prSet>
      <dgm:spPr/>
    </dgm:pt>
    <dgm:pt modelId="{7F937171-B1BD-4F35-97C8-789A13DA2B2F}" type="pres">
      <dgm:prSet presAssocID="{D56A29B2-4A94-43C6-9D1A-98F4F6FCDD1C}" presName="spaceBetweenRectangles" presStyleCnt="0"/>
      <dgm:spPr/>
    </dgm:pt>
    <dgm:pt modelId="{30B6E5D8-D4C9-4292-BDF7-D8D74CC1DCCA}" type="pres">
      <dgm:prSet presAssocID="{D2700C5E-B09F-4BC2-A348-815B3EF58C5D}" presName="parentLin" presStyleCnt="0"/>
      <dgm:spPr/>
    </dgm:pt>
    <dgm:pt modelId="{9B471642-CA2D-47A7-B419-3483DDEEEC50}" type="pres">
      <dgm:prSet presAssocID="{D2700C5E-B09F-4BC2-A348-815B3EF58C5D}" presName="parentLeftMargin" presStyleLbl="node1" presStyleIdx="3" presStyleCnt="5"/>
      <dgm:spPr/>
    </dgm:pt>
    <dgm:pt modelId="{18FA38E7-ACBB-47D0-96A2-DBE2E6460803}" type="pres">
      <dgm:prSet presAssocID="{D2700C5E-B09F-4BC2-A348-815B3EF58C5D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711AD4F0-C800-44C0-820A-768EEC41C96C}" type="pres">
      <dgm:prSet presAssocID="{D2700C5E-B09F-4BC2-A348-815B3EF58C5D}" presName="negativeSpace" presStyleCnt="0"/>
      <dgm:spPr/>
    </dgm:pt>
    <dgm:pt modelId="{E0BAD6DC-7DCD-4C60-AE27-5AEF3DEA508C}" type="pres">
      <dgm:prSet presAssocID="{D2700C5E-B09F-4BC2-A348-815B3EF58C5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CC1AE10-D284-473B-B535-49D5C5509A2B}" type="presOf" srcId="{DAFB1D42-BEAC-46E0-AB05-D4315CBDAD36}" destId="{376C3BB7-916A-4CB7-A101-92CFA75D1C41}" srcOrd="1" destOrd="0" presId="urn:microsoft.com/office/officeart/2005/8/layout/list1"/>
    <dgm:cxn modelId="{D123F713-01FA-4B33-987F-9192E00F98F9}" type="presOf" srcId="{0A9B46BD-DEF3-4D07-84B9-C9ABD5A651C7}" destId="{92B4154C-BBB0-4D16-B357-C192F8E4B349}" srcOrd="0" destOrd="0" presId="urn:microsoft.com/office/officeart/2005/8/layout/list1"/>
    <dgm:cxn modelId="{D2976D31-A198-48FE-B1FA-1AC3B8F3FEB7}" type="presOf" srcId="{225BF30B-C91D-435F-8FB2-C2CE5F42BCA8}" destId="{49DF3364-0607-47C0-B84A-8F3DF77751EF}" srcOrd="0" destOrd="0" presId="urn:microsoft.com/office/officeart/2005/8/layout/list1"/>
    <dgm:cxn modelId="{97197761-3AE4-457D-B0F4-BBEE09A91653}" srcId="{29C385BE-0D31-499C-A907-D2115EE7339D}" destId="{DAFB1D42-BEAC-46E0-AB05-D4315CBDAD36}" srcOrd="2" destOrd="0" parTransId="{238855E2-4B89-43BA-A4CA-B84E84D7C96C}" sibTransId="{4244B82C-0EC9-4C1A-94B3-A37497ACFA0A}"/>
    <dgm:cxn modelId="{F7904669-64D1-4EC2-AA75-9BF65B0C5859}" type="presOf" srcId="{29C385BE-0D31-499C-A907-D2115EE7339D}" destId="{C370D874-AB58-4EFF-8020-715006B5E8ED}" srcOrd="0" destOrd="0" presId="urn:microsoft.com/office/officeart/2005/8/layout/list1"/>
    <dgm:cxn modelId="{4BFD8F49-8723-4849-B7EE-401BCCEA4843}" srcId="{29C385BE-0D31-499C-A907-D2115EE7339D}" destId="{225BF30B-C91D-435F-8FB2-C2CE5F42BCA8}" srcOrd="0" destOrd="0" parTransId="{E07FB2C4-EBD4-4767-99AF-29C17E0376F8}" sibTransId="{CA0B2B8C-E22C-416E-99E7-65A13DD30259}"/>
    <dgm:cxn modelId="{25D3B16C-D694-42ED-A432-20D995FF4B02}" type="presOf" srcId="{225BF30B-C91D-435F-8FB2-C2CE5F42BCA8}" destId="{B7CC7788-F77A-424E-A3B7-45768BE5DDF6}" srcOrd="1" destOrd="0" presId="urn:microsoft.com/office/officeart/2005/8/layout/list1"/>
    <dgm:cxn modelId="{9D5FE04F-4916-4A95-9183-2BEA025CF319}" type="presOf" srcId="{A52EE947-F8C3-40CA-B5D6-7871284D020D}" destId="{73F5A674-B7A3-4001-85BD-7650CCF5BFFC}" srcOrd="0" destOrd="0" presId="urn:microsoft.com/office/officeart/2005/8/layout/list1"/>
    <dgm:cxn modelId="{17A8EA55-5344-4F27-B13C-295DB9FDF9F7}" srcId="{29C385BE-0D31-499C-A907-D2115EE7339D}" destId="{0A9B46BD-DEF3-4D07-84B9-C9ABD5A651C7}" srcOrd="1" destOrd="0" parTransId="{3687490A-2CBF-4000-B10F-AA9DFF98B570}" sibTransId="{0A1C42DF-7586-4ABF-B6D9-3F082BE80AFC}"/>
    <dgm:cxn modelId="{3E5E207C-00A3-49A7-B711-C61DA7647D5E}" srcId="{29C385BE-0D31-499C-A907-D2115EE7339D}" destId="{D2700C5E-B09F-4BC2-A348-815B3EF58C5D}" srcOrd="4" destOrd="0" parTransId="{8F1C8B40-F28B-4A44-9708-72D5E24706CF}" sibTransId="{89286C5C-98CF-4F47-9952-ABA0897F99AD}"/>
    <dgm:cxn modelId="{E2E2ED87-9F46-4ED1-A91A-C8EAE368C898}" type="presOf" srcId="{D2700C5E-B09F-4BC2-A348-815B3EF58C5D}" destId="{9B471642-CA2D-47A7-B419-3483DDEEEC50}" srcOrd="0" destOrd="0" presId="urn:microsoft.com/office/officeart/2005/8/layout/list1"/>
    <dgm:cxn modelId="{2AE9059C-1A91-4BBE-BB3D-E0B4CAFB2910}" type="presOf" srcId="{DAFB1D42-BEAC-46E0-AB05-D4315CBDAD36}" destId="{6FBCD3E7-0E08-40E4-8CC5-D9040BBA8E20}" srcOrd="0" destOrd="0" presId="urn:microsoft.com/office/officeart/2005/8/layout/list1"/>
    <dgm:cxn modelId="{E01C6BAB-B7F6-47C2-9FCF-3CA652FDAEB3}" srcId="{29C385BE-0D31-499C-A907-D2115EE7339D}" destId="{A52EE947-F8C3-40CA-B5D6-7871284D020D}" srcOrd="3" destOrd="0" parTransId="{609C4EFF-4D08-4FE3-AAC4-234EA6424CAF}" sibTransId="{D56A29B2-4A94-43C6-9D1A-98F4F6FCDD1C}"/>
    <dgm:cxn modelId="{08B606AC-EF98-4B21-8441-AE09644794CE}" type="presOf" srcId="{D2700C5E-B09F-4BC2-A348-815B3EF58C5D}" destId="{18FA38E7-ACBB-47D0-96A2-DBE2E6460803}" srcOrd="1" destOrd="0" presId="urn:microsoft.com/office/officeart/2005/8/layout/list1"/>
    <dgm:cxn modelId="{055CB0D3-811A-48B2-859C-06851D87AD33}" type="presOf" srcId="{A52EE947-F8C3-40CA-B5D6-7871284D020D}" destId="{64CA4937-CA98-48AE-AF31-5B88B79D9588}" srcOrd="1" destOrd="0" presId="urn:microsoft.com/office/officeart/2005/8/layout/list1"/>
    <dgm:cxn modelId="{F6145CDF-D40C-4CEC-BA05-4A9F961E518F}" type="presOf" srcId="{0A9B46BD-DEF3-4D07-84B9-C9ABD5A651C7}" destId="{1E618AAE-780C-4010-B5AD-34461C6089E3}" srcOrd="1" destOrd="0" presId="urn:microsoft.com/office/officeart/2005/8/layout/list1"/>
    <dgm:cxn modelId="{3679C983-4B57-43A6-9638-B566633CD589}" type="presParOf" srcId="{C370D874-AB58-4EFF-8020-715006B5E8ED}" destId="{4817D20C-5E1D-439A-A86B-AB455BA60BA4}" srcOrd="0" destOrd="0" presId="urn:microsoft.com/office/officeart/2005/8/layout/list1"/>
    <dgm:cxn modelId="{858D92D6-AD81-41CD-9C1A-79A12764F2D4}" type="presParOf" srcId="{4817D20C-5E1D-439A-A86B-AB455BA60BA4}" destId="{49DF3364-0607-47C0-B84A-8F3DF77751EF}" srcOrd="0" destOrd="0" presId="urn:microsoft.com/office/officeart/2005/8/layout/list1"/>
    <dgm:cxn modelId="{F7F2DCB5-376F-4FF0-9631-7FEDC4795041}" type="presParOf" srcId="{4817D20C-5E1D-439A-A86B-AB455BA60BA4}" destId="{B7CC7788-F77A-424E-A3B7-45768BE5DDF6}" srcOrd="1" destOrd="0" presId="urn:microsoft.com/office/officeart/2005/8/layout/list1"/>
    <dgm:cxn modelId="{C257323F-2966-43DC-826E-D06AC726A5BB}" type="presParOf" srcId="{C370D874-AB58-4EFF-8020-715006B5E8ED}" destId="{0A4EA860-319F-445C-8282-9A129A8DFF8C}" srcOrd="1" destOrd="0" presId="urn:microsoft.com/office/officeart/2005/8/layout/list1"/>
    <dgm:cxn modelId="{A07C6CA3-3017-495B-B730-C4D7CD8F17A1}" type="presParOf" srcId="{C370D874-AB58-4EFF-8020-715006B5E8ED}" destId="{9BB1FA0C-E923-4F9B-90B0-725BA50BAE15}" srcOrd="2" destOrd="0" presId="urn:microsoft.com/office/officeart/2005/8/layout/list1"/>
    <dgm:cxn modelId="{4147009D-D826-4427-B29F-CB26ACDF5009}" type="presParOf" srcId="{C370D874-AB58-4EFF-8020-715006B5E8ED}" destId="{ABE91046-B99D-4CD1-86BD-A7EE24CC7450}" srcOrd="3" destOrd="0" presId="urn:microsoft.com/office/officeart/2005/8/layout/list1"/>
    <dgm:cxn modelId="{9194852F-0B0D-4569-BE00-E6049E64F00F}" type="presParOf" srcId="{C370D874-AB58-4EFF-8020-715006B5E8ED}" destId="{1430917D-9833-4B10-9695-5B9E17B60CFA}" srcOrd="4" destOrd="0" presId="urn:microsoft.com/office/officeart/2005/8/layout/list1"/>
    <dgm:cxn modelId="{E0734CEE-A859-4C9C-8351-F76CA5461F35}" type="presParOf" srcId="{1430917D-9833-4B10-9695-5B9E17B60CFA}" destId="{92B4154C-BBB0-4D16-B357-C192F8E4B349}" srcOrd="0" destOrd="0" presId="urn:microsoft.com/office/officeart/2005/8/layout/list1"/>
    <dgm:cxn modelId="{96B29C3B-9509-4749-AF8F-3A810FCE4C68}" type="presParOf" srcId="{1430917D-9833-4B10-9695-5B9E17B60CFA}" destId="{1E618AAE-780C-4010-B5AD-34461C6089E3}" srcOrd="1" destOrd="0" presId="urn:microsoft.com/office/officeart/2005/8/layout/list1"/>
    <dgm:cxn modelId="{ED88918A-6023-4E25-B0DD-9D0A3D6F7043}" type="presParOf" srcId="{C370D874-AB58-4EFF-8020-715006B5E8ED}" destId="{FDE7B557-A40C-4E9B-8386-95B7D57C2C69}" srcOrd="5" destOrd="0" presId="urn:microsoft.com/office/officeart/2005/8/layout/list1"/>
    <dgm:cxn modelId="{7D81610C-A5CD-4863-AEF7-D4AAFA2C1D30}" type="presParOf" srcId="{C370D874-AB58-4EFF-8020-715006B5E8ED}" destId="{D1A4422D-8A82-442A-A58B-31B96F1526A0}" srcOrd="6" destOrd="0" presId="urn:microsoft.com/office/officeart/2005/8/layout/list1"/>
    <dgm:cxn modelId="{A0E4ACFA-22F7-4B37-88AE-0EEC307BCA6C}" type="presParOf" srcId="{C370D874-AB58-4EFF-8020-715006B5E8ED}" destId="{66734D1C-BC98-4A67-83B9-51EDCDDFF7F8}" srcOrd="7" destOrd="0" presId="urn:microsoft.com/office/officeart/2005/8/layout/list1"/>
    <dgm:cxn modelId="{7882C828-40C2-4CB1-A15F-7E8D665BC467}" type="presParOf" srcId="{C370D874-AB58-4EFF-8020-715006B5E8ED}" destId="{8E147EF6-7DAF-4F8B-BE21-335ADAD431AE}" srcOrd="8" destOrd="0" presId="urn:microsoft.com/office/officeart/2005/8/layout/list1"/>
    <dgm:cxn modelId="{9F831E46-5300-43BE-98B3-42DDCA22E06D}" type="presParOf" srcId="{8E147EF6-7DAF-4F8B-BE21-335ADAD431AE}" destId="{6FBCD3E7-0E08-40E4-8CC5-D9040BBA8E20}" srcOrd="0" destOrd="0" presId="urn:microsoft.com/office/officeart/2005/8/layout/list1"/>
    <dgm:cxn modelId="{F9C63364-FF40-4B5A-85C6-6183ED6F611B}" type="presParOf" srcId="{8E147EF6-7DAF-4F8B-BE21-335ADAD431AE}" destId="{376C3BB7-916A-4CB7-A101-92CFA75D1C41}" srcOrd="1" destOrd="0" presId="urn:microsoft.com/office/officeart/2005/8/layout/list1"/>
    <dgm:cxn modelId="{FFBBDFEE-3130-46EF-A131-AE3A7D99B0C1}" type="presParOf" srcId="{C370D874-AB58-4EFF-8020-715006B5E8ED}" destId="{F3DA64F4-CAEB-44E8-9E01-83E4A6520627}" srcOrd="9" destOrd="0" presId="urn:microsoft.com/office/officeart/2005/8/layout/list1"/>
    <dgm:cxn modelId="{07A3D79A-F8DD-4740-A8CF-725289617F0E}" type="presParOf" srcId="{C370D874-AB58-4EFF-8020-715006B5E8ED}" destId="{8C053218-CFC0-4D05-A14D-EC37DBF1B8E1}" srcOrd="10" destOrd="0" presId="urn:microsoft.com/office/officeart/2005/8/layout/list1"/>
    <dgm:cxn modelId="{5EB747D9-B194-4B79-9262-490850DFBDAB}" type="presParOf" srcId="{C370D874-AB58-4EFF-8020-715006B5E8ED}" destId="{71CFCE00-0164-493A-B45A-DEF64F74B8C5}" srcOrd="11" destOrd="0" presId="urn:microsoft.com/office/officeart/2005/8/layout/list1"/>
    <dgm:cxn modelId="{85CD733A-C77C-41AB-B242-F122CF3CA515}" type="presParOf" srcId="{C370D874-AB58-4EFF-8020-715006B5E8ED}" destId="{5813153D-D283-4D88-9390-41680F09B566}" srcOrd="12" destOrd="0" presId="urn:microsoft.com/office/officeart/2005/8/layout/list1"/>
    <dgm:cxn modelId="{6345BEDD-902C-45A4-9B69-106C7F5365E5}" type="presParOf" srcId="{5813153D-D283-4D88-9390-41680F09B566}" destId="{73F5A674-B7A3-4001-85BD-7650CCF5BFFC}" srcOrd="0" destOrd="0" presId="urn:microsoft.com/office/officeart/2005/8/layout/list1"/>
    <dgm:cxn modelId="{57806471-7091-4C04-80D9-31E90DAF9F40}" type="presParOf" srcId="{5813153D-D283-4D88-9390-41680F09B566}" destId="{64CA4937-CA98-48AE-AF31-5B88B79D9588}" srcOrd="1" destOrd="0" presId="urn:microsoft.com/office/officeart/2005/8/layout/list1"/>
    <dgm:cxn modelId="{20B8D32A-C02E-464F-A075-FF87928654FB}" type="presParOf" srcId="{C370D874-AB58-4EFF-8020-715006B5E8ED}" destId="{6A8AD7C2-7AAD-40CE-9AD2-6DD0E5E845C6}" srcOrd="13" destOrd="0" presId="urn:microsoft.com/office/officeart/2005/8/layout/list1"/>
    <dgm:cxn modelId="{A7A34EF8-309A-4B21-B5AF-90AEDAECE1A2}" type="presParOf" srcId="{C370D874-AB58-4EFF-8020-715006B5E8ED}" destId="{8EBDB8C0-5AC5-40D0-B52C-1D0C76194C42}" srcOrd="14" destOrd="0" presId="urn:microsoft.com/office/officeart/2005/8/layout/list1"/>
    <dgm:cxn modelId="{1EDDB739-A61F-4E84-A8FF-9B2122EE4DFC}" type="presParOf" srcId="{C370D874-AB58-4EFF-8020-715006B5E8ED}" destId="{7F937171-B1BD-4F35-97C8-789A13DA2B2F}" srcOrd="15" destOrd="0" presId="urn:microsoft.com/office/officeart/2005/8/layout/list1"/>
    <dgm:cxn modelId="{905771DD-39D0-4B94-B8BB-B63C611A12CC}" type="presParOf" srcId="{C370D874-AB58-4EFF-8020-715006B5E8ED}" destId="{30B6E5D8-D4C9-4292-BDF7-D8D74CC1DCCA}" srcOrd="16" destOrd="0" presId="urn:microsoft.com/office/officeart/2005/8/layout/list1"/>
    <dgm:cxn modelId="{1B66D6A1-1667-4DC7-A9E3-C2EF8D7FEFED}" type="presParOf" srcId="{30B6E5D8-D4C9-4292-BDF7-D8D74CC1DCCA}" destId="{9B471642-CA2D-47A7-B419-3483DDEEEC50}" srcOrd="0" destOrd="0" presId="urn:microsoft.com/office/officeart/2005/8/layout/list1"/>
    <dgm:cxn modelId="{EA98D33A-D3E7-4BEE-AB91-7AB9D58D437B}" type="presParOf" srcId="{30B6E5D8-D4C9-4292-BDF7-D8D74CC1DCCA}" destId="{18FA38E7-ACBB-47D0-96A2-DBE2E6460803}" srcOrd="1" destOrd="0" presId="urn:microsoft.com/office/officeart/2005/8/layout/list1"/>
    <dgm:cxn modelId="{8CCCF0FA-10CA-48EB-B83F-9BE29C7679EE}" type="presParOf" srcId="{C370D874-AB58-4EFF-8020-715006B5E8ED}" destId="{711AD4F0-C800-44C0-820A-768EEC41C96C}" srcOrd="17" destOrd="0" presId="urn:microsoft.com/office/officeart/2005/8/layout/list1"/>
    <dgm:cxn modelId="{5CE0D49B-F90F-40B5-8240-62DB9A5599E4}" type="presParOf" srcId="{C370D874-AB58-4EFF-8020-715006B5E8ED}" destId="{E0BAD6DC-7DCD-4C60-AE27-5AEF3DEA508C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580607-2D8F-481A-9DF5-D3A46DA753A0}">
      <dsp:nvSpPr>
        <dsp:cNvPr id="0" name=""/>
        <dsp:cNvSpPr/>
      </dsp:nvSpPr>
      <dsp:spPr>
        <a:xfrm>
          <a:off x="-2013649" y="-312075"/>
          <a:ext cx="2407146" cy="2407146"/>
        </a:xfrm>
        <a:prstGeom prst="blockArc">
          <a:avLst>
            <a:gd name="adj1" fmla="val 18900000"/>
            <a:gd name="adj2" fmla="val 2700000"/>
            <a:gd name="adj3" fmla="val 897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496963-0081-4F01-95C3-CC7C84C87B3E}">
      <dsp:nvSpPr>
        <dsp:cNvPr id="0" name=""/>
        <dsp:cNvSpPr/>
      </dsp:nvSpPr>
      <dsp:spPr>
        <a:xfrm>
          <a:off x="252924" y="178299"/>
          <a:ext cx="2725114" cy="3565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051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업무 효율성 향상</a:t>
          </a:r>
        </a:p>
      </dsp:txBody>
      <dsp:txXfrm>
        <a:off x="252924" y="178299"/>
        <a:ext cx="2725114" cy="356599"/>
      </dsp:txXfrm>
    </dsp:sp>
    <dsp:sp modelId="{0E39F38F-5F86-4064-877A-DE1BD19CACCA}">
      <dsp:nvSpPr>
        <dsp:cNvPr id="0" name=""/>
        <dsp:cNvSpPr/>
      </dsp:nvSpPr>
      <dsp:spPr>
        <a:xfrm>
          <a:off x="30050" y="133724"/>
          <a:ext cx="445749" cy="4457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F2CF62-1FA9-4B08-9FB5-4DCA3A8E4ABF}">
      <dsp:nvSpPr>
        <dsp:cNvPr id="0" name=""/>
        <dsp:cNvSpPr/>
      </dsp:nvSpPr>
      <dsp:spPr>
        <a:xfrm>
          <a:off x="382548" y="713198"/>
          <a:ext cx="2595491" cy="3565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051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결제 및 금융 서비스</a:t>
          </a:r>
        </a:p>
      </dsp:txBody>
      <dsp:txXfrm>
        <a:off x="382548" y="713198"/>
        <a:ext cx="2595491" cy="356599"/>
      </dsp:txXfrm>
    </dsp:sp>
    <dsp:sp modelId="{552757D5-8B5B-4D1E-B10C-001C80A4268B}">
      <dsp:nvSpPr>
        <dsp:cNvPr id="0" name=""/>
        <dsp:cNvSpPr/>
      </dsp:nvSpPr>
      <dsp:spPr>
        <a:xfrm>
          <a:off x="159673" y="668623"/>
          <a:ext cx="445749" cy="4457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98A785-E40A-455E-BCE7-89D264C700B5}">
      <dsp:nvSpPr>
        <dsp:cNvPr id="0" name=""/>
        <dsp:cNvSpPr/>
      </dsp:nvSpPr>
      <dsp:spPr>
        <a:xfrm>
          <a:off x="252924" y="1248097"/>
          <a:ext cx="2725114" cy="3565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051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안전 및 보안</a:t>
          </a:r>
        </a:p>
      </dsp:txBody>
      <dsp:txXfrm>
        <a:off x="252924" y="1248097"/>
        <a:ext cx="2725114" cy="356599"/>
      </dsp:txXfrm>
    </dsp:sp>
    <dsp:sp modelId="{57127E32-8E6C-484E-A319-501F9C1E1DEA}">
      <dsp:nvSpPr>
        <dsp:cNvPr id="0" name=""/>
        <dsp:cNvSpPr/>
      </dsp:nvSpPr>
      <dsp:spPr>
        <a:xfrm>
          <a:off x="30050" y="1203522"/>
          <a:ext cx="445749" cy="4457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1FA0C-E923-4F9B-90B0-725BA50BAE15}">
      <dsp:nvSpPr>
        <dsp:cNvPr id="0" name=""/>
        <dsp:cNvSpPr/>
      </dsp:nvSpPr>
      <dsp:spPr>
        <a:xfrm>
          <a:off x="0" y="145539"/>
          <a:ext cx="2462644" cy="226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CC7788-F77A-424E-A3B7-45768BE5DDF6}">
      <dsp:nvSpPr>
        <dsp:cNvPr id="0" name=""/>
        <dsp:cNvSpPr/>
      </dsp:nvSpPr>
      <dsp:spPr>
        <a:xfrm>
          <a:off x="123132" y="12699"/>
          <a:ext cx="1723851" cy="2656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5157" tIns="0" rIns="65157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걸음 수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36101" y="25668"/>
        <a:ext cx="1697913" cy="239742"/>
      </dsp:txXfrm>
    </dsp:sp>
    <dsp:sp modelId="{D1A4422D-8A82-442A-A58B-31B96F1526A0}">
      <dsp:nvSpPr>
        <dsp:cNvPr id="0" name=""/>
        <dsp:cNvSpPr/>
      </dsp:nvSpPr>
      <dsp:spPr>
        <a:xfrm>
          <a:off x="0" y="553779"/>
          <a:ext cx="2462644" cy="226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E618AAE-780C-4010-B5AD-34461C6089E3}">
      <dsp:nvSpPr>
        <dsp:cNvPr id="0" name=""/>
        <dsp:cNvSpPr/>
      </dsp:nvSpPr>
      <dsp:spPr>
        <a:xfrm>
          <a:off x="123132" y="420939"/>
          <a:ext cx="1723851" cy="2656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5157" tIns="0" rIns="65157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이동 거리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36101" y="433908"/>
        <a:ext cx="1697913" cy="239742"/>
      </dsp:txXfrm>
    </dsp:sp>
    <dsp:sp modelId="{8C053218-CFC0-4D05-A14D-EC37DBF1B8E1}">
      <dsp:nvSpPr>
        <dsp:cNvPr id="0" name=""/>
        <dsp:cNvSpPr/>
      </dsp:nvSpPr>
      <dsp:spPr>
        <a:xfrm>
          <a:off x="0" y="962020"/>
          <a:ext cx="2462644" cy="226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6C3BB7-916A-4CB7-A101-92CFA75D1C41}">
      <dsp:nvSpPr>
        <dsp:cNvPr id="0" name=""/>
        <dsp:cNvSpPr/>
      </dsp:nvSpPr>
      <dsp:spPr>
        <a:xfrm>
          <a:off x="123132" y="829180"/>
          <a:ext cx="1723851" cy="2656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5157" tIns="0" rIns="65157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소모 칼로리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36101" y="842149"/>
        <a:ext cx="1697913" cy="239742"/>
      </dsp:txXfrm>
    </dsp:sp>
    <dsp:sp modelId="{8EBDB8C0-5AC5-40D0-B52C-1D0C76194C42}">
      <dsp:nvSpPr>
        <dsp:cNvPr id="0" name=""/>
        <dsp:cNvSpPr/>
      </dsp:nvSpPr>
      <dsp:spPr>
        <a:xfrm>
          <a:off x="0" y="1370260"/>
          <a:ext cx="2462644" cy="226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4CA4937-CA98-48AE-AF31-5B88B79D9588}">
      <dsp:nvSpPr>
        <dsp:cNvPr id="0" name=""/>
        <dsp:cNvSpPr/>
      </dsp:nvSpPr>
      <dsp:spPr>
        <a:xfrm>
          <a:off x="123132" y="1237420"/>
          <a:ext cx="1723851" cy="2656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5157" tIns="0" rIns="65157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심박수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36101" y="1250389"/>
        <a:ext cx="1697913" cy="239742"/>
      </dsp:txXfrm>
    </dsp:sp>
    <dsp:sp modelId="{E0BAD6DC-7DCD-4C60-AE27-5AEF3DEA508C}">
      <dsp:nvSpPr>
        <dsp:cNvPr id="0" name=""/>
        <dsp:cNvSpPr/>
      </dsp:nvSpPr>
      <dsp:spPr>
        <a:xfrm>
          <a:off x="0" y="1778500"/>
          <a:ext cx="2462644" cy="226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FA38E7-ACBB-47D0-96A2-DBE2E6460803}">
      <dsp:nvSpPr>
        <dsp:cNvPr id="0" name=""/>
        <dsp:cNvSpPr/>
      </dsp:nvSpPr>
      <dsp:spPr>
        <a:xfrm>
          <a:off x="123132" y="1645660"/>
          <a:ext cx="1723851" cy="2656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5157" tIns="0" rIns="65157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수면시간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36101" y="1658629"/>
        <a:ext cx="1697913" cy="2397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 flipH="1">
            <a:off x="0" y="849086"/>
            <a:ext cx="9906000" cy="22865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화살표: 갈매기형 수장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380999" y="0"/>
            <a:ext cx="9144002" cy="1080000"/>
          </a:xfrm>
          <a:prstGeom prst="chevr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2256"/>
            <a:ext cx="9906000" cy="1079999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E607D10-1E2C-234D-78F4-2854D727D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20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2999" cy="6858000"/>
          </a:xfrm>
          <a:prstGeom prst="roundRect">
            <a:avLst/>
          </a:prstGeom>
          <a:blipFill dpi="0" rotWithShape="1">
            <a:blip r:embed="rId2">
              <a:alphaModFix am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751" y="168783"/>
            <a:ext cx="1426874" cy="4685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466193" y="2945604"/>
            <a:ext cx="7042806" cy="1237672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pPr algn="ctr"/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Wearable</a:t>
            </a:r>
            <a:r>
              <a:rPr lang="ko-KR" altLang="en-US" b="1" dirty="0">
                <a:effectLst>
                  <a:reflection blurRad="6350" stA="55000" endA="300" endPos="455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 </a:t>
            </a:r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Computer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35ADF773-0112-79F7-3D16-65D0B0FAAE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47" t="1129" r="273" b="66536"/>
          <a:stretch/>
        </p:blipFill>
        <p:spPr>
          <a:xfrm>
            <a:off x="324427" y="1487372"/>
            <a:ext cx="1717963" cy="1515338"/>
          </a:xfrm>
          <a:prstGeom prst="rect">
            <a:avLst/>
          </a:prstGeom>
        </p:spPr>
      </p:pic>
      <p:sp>
        <p:nvSpPr>
          <p:cNvPr id="5" name="화살표: 오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>
            <a:off x="2777980" y="2137270"/>
            <a:ext cx="6564140" cy="270426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오각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447636" y="1521006"/>
            <a:ext cx="1440000" cy="886690"/>
          </a:xfrm>
          <a:prstGeom prst="pent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3996965" y="1673019"/>
            <a:ext cx="4519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웨어러블 컴퓨터의 개념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53F1ED-468A-B58E-B8B1-8F4BD4BB87B3}"/>
              </a:ext>
            </a:extLst>
          </p:cNvPr>
          <p:cNvSpPr txBox="1"/>
          <p:nvPr/>
        </p:nvSpPr>
        <p:spPr>
          <a:xfrm>
            <a:off x="3996965" y="2874932"/>
            <a:ext cx="4519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웨어러블 디바이스의 유형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3973D8-83C5-C59D-7605-E463670BDD4C}"/>
              </a:ext>
            </a:extLst>
          </p:cNvPr>
          <p:cNvSpPr txBox="1"/>
          <p:nvPr/>
        </p:nvSpPr>
        <p:spPr>
          <a:xfrm>
            <a:off x="3996965" y="4067660"/>
            <a:ext cx="4519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웨어러블 기기 이용 현황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7365EE-8570-DA0D-D8E0-A048003E8DBA}"/>
              </a:ext>
            </a:extLst>
          </p:cNvPr>
          <p:cNvSpPr txBox="1"/>
          <p:nvPr/>
        </p:nvSpPr>
        <p:spPr>
          <a:xfrm>
            <a:off x="3996965" y="5271250"/>
            <a:ext cx="4519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웨어러블의 특징 및 주요 기능</a:t>
            </a:r>
            <a:endParaRPr lang="ko-KR" altLang="en-US" sz="24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8" name="화살표: 오각형 37">
            <a:extLst>
              <a:ext uri="{FF2B5EF4-FFF2-40B4-BE49-F238E27FC236}">
                <a16:creationId xmlns:a16="http://schemas.microsoft.com/office/drawing/2014/main" id="{B4610AD4-516B-4B93-8F27-EBB195A98B34}"/>
              </a:ext>
            </a:extLst>
          </p:cNvPr>
          <p:cNvSpPr/>
          <p:nvPr/>
        </p:nvSpPr>
        <p:spPr>
          <a:xfrm>
            <a:off x="2777980" y="3336597"/>
            <a:ext cx="6564140" cy="270426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9" name="오각형 38">
            <a:extLst>
              <a:ext uri="{FF2B5EF4-FFF2-40B4-BE49-F238E27FC236}">
                <a16:creationId xmlns:a16="http://schemas.microsoft.com/office/drawing/2014/main" id="{E37137CE-6420-4FAE-A371-02347EF0302D}"/>
              </a:ext>
            </a:extLst>
          </p:cNvPr>
          <p:cNvSpPr/>
          <p:nvPr/>
        </p:nvSpPr>
        <p:spPr>
          <a:xfrm>
            <a:off x="2447636" y="2720333"/>
            <a:ext cx="1440000" cy="886690"/>
          </a:xfrm>
          <a:prstGeom prst="pent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1" name="화살표: 오각형 40">
            <a:extLst>
              <a:ext uri="{FF2B5EF4-FFF2-40B4-BE49-F238E27FC236}">
                <a16:creationId xmlns:a16="http://schemas.microsoft.com/office/drawing/2014/main" id="{EA9A7F64-25CD-47CF-85F5-3E36D2B755B1}"/>
              </a:ext>
            </a:extLst>
          </p:cNvPr>
          <p:cNvSpPr/>
          <p:nvPr/>
        </p:nvSpPr>
        <p:spPr>
          <a:xfrm>
            <a:off x="2777980" y="4535924"/>
            <a:ext cx="6564140" cy="270426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2" name="오각형 41">
            <a:extLst>
              <a:ext uri="{FF2B5EF4-FFF2-40B4-BE49-F238E27FC236}">
                <a16:creationId xmlns:a16="http://schemas.microsoft.com/office/drawing/2014/main" id="{D963CDA4-1B94-4380-A6F8-CA736DEFD267}"/>
              </a:ext>
            </a:extLst>
          </p:cNvPr>
          <p:cNvSpPr/>
          <p:nvPr/>
        </p:nvSpPr>
        <p:spPr>
          <a:xfrm>
            <a:off x="2447636" y="3919660"/>
            <a:ext cx="1440000" cy="886690"/>
          </a:xfrm>
          <a:prstGeom prst="pent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4" name="화살표: 오각형 43">
            <a:extLst>
              <a:ext uri="{FF2B5EF4-FFF2-40B4-BE49-F238E27FC236}">
                <a16:creationId xmlns:a16="http://schemas.microsoft.com/office/drawing/2014/main" id="{2BCBCD07-4DEF-4B9C-B5C4-C102DE2C9D87}"/>
              </a:ext>
            </a:extLst>
          </p:cNvPr>
          <p:cNvSpPr/>
          <p:nvPr/>
        </p:nvSpPr>
        <p:spPr>
          <a:xfrm>
            <a:off x="2777980" y="5735251"/>
            <a:ext cx="6564140" cy="270426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5" name="오각형 44">
            <a:extLst>
              <a:ext uri="{FF2B5EF4-FFF2-40B4-BE49-F238E27FC236}">
                <a16:creationId xmlns:a16="http://schemas.microsoft.com/office/drawing/2014/main" id="{D8482C22-DE54-4017-B256-ADA651E6BA03}"/>
              </a:ext>
            </a:extLst>
          </p:cNvPr>
          <p:cNvSpPr/>
          <p:nvPr/>
        </p:nvSpPr>
        <p:spPr>
          <a:xfrm>
            <a:off x="2447636" y="5118987"/>
            <a:ext cx="1440000" cy="886690"/>
          </a:xfrm>
          <a:prstGeom prst="pent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웨어러블 컴퓨터의 개념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55" y="1511588"/>
            <a:ext cx="6874020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Wearable computer</a:t>
            </a:r>
          </a:p>
          <a:p>
            <a:pPr marL="631825" lvl="1" indent="-2682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solidFill>
                  <a:srgbClr val="090909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An electronic device worn as an accessory such as a watch, designed to enhance human abilities while keeping the hands free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598355" y="3950132"/>
            <a:ext cx="854392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웨어러블 컴퓨터란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?</a:t>
            </a:r>
          </a:p>
          <a:p>
            <a:pPr marL="631825" lvl="1" indent="-2682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b="0" i="0" dirty="0">
                <a:solidFill>
                  <a:srgbClr val="090909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손을 자유롭게 사용하면서도 컴퓨팅 기능을 활용하여 인간의 능력을 보완하거나 향상시키는 전자 기기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631825" lvl="1" indent="-2682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일상생활에 필요한 각종 디지털 기기나 기능을 의복에 통합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96320" y="2116916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잘린 대각선 방향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27901" y="2505597"/>
            <a:ext cx="1906049" cy="1173600"/>
          </a:xfrm>
          <a:prstGeom prst="snip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액세서리형</a:t>
            </a:r>
          </a:p>
        </p:txBody>
      </p:sp>
      <p:sp>
        <p:nvSpPr>
          <p:cNvPr id="7" name="사각형: 잘린 대각선 방향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527901" y="3676638"/>
            <a:ext cx="1906049" cy="1173600"/>
          </a:xfrm>
          <a:prstGeom prst="snip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의류일체형</a:t>
            </a:r>
          </a:p>
        </p:txBody>
      </p:sp>
      <p:sp>
        <p:nvSpPr>
          <p:cNvPr id="8" name="사각형: 잘린 대각선 방향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527901" y="4841342"/>
            <a:ext cx="1906049" cy="1173600"/>
          </a:xfrm>
          <a:prstGeom prst="snip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생체이식형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웨어러블 디바이스의 유형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9" name="사각형: 둥근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2423992" y="1531817"/>
            <a:ext cx="1368000" cy="978861"/>
          </a:xfrm>
          <a:prstGeom prst="round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다이아몬드 23">
            <a:extLst>
              <a:ext uri="{FF2B5EF4-FFF2-40B4-BE49-F238E27FC236}">
                <a16:creationId xmlns:a16="http://schemas.microsoft.com/office/drawing/2014/main" id="{6A638382-AF52-79D8-F968-7D8F0B35DFE3}"/>
              </a:ext>
            </a:extLst>
          </p:cNvPr>
          <p:cNvSpPr/>
          <p:nvPr/>
        </p:nvSpPr>
        <p:spPr>
          <a:xfrm flipH="1">
            <a:off x="2423992" y="1531817"/>
            <a:ext cx="1368000" cy="978861"/>
          </a:xfrm>
          <a:prstGeom prst="diamond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제품</a:t>
            </a:r>
          </a:p>
        </p:txBody>
      </p:sp>
      <p:sp>
        <p:nvSpPr>
          <p:cNvPr id="33" name="사각형: 둥근 한쪽 모서리 32">
            <a:extLst>
              <a:ext uri="{FF2B5EF4-FFF2-40B4-BE49-F238E27FC236}">
                <a16:creationId xmlns:a16="http://schemas.microsoft.com/office/drawing/2014/main" id="{9A48A2B7-5D8F-A8D2-E854-E4F5E210FCA5}"/>
              </a:ext>
            </a:extLst>
          </p:cNvPr>
          <p:cNvSpPr/>
          <p:nvPr/>
        </p:nvSpPr>
        <p:spPr>
          <a:xfrm>
            <a:off x="3790363" y="1531817"/>
            <a:ext cx="5508000" cy="978861"/>
          </a:xfrm>
          <a:prstGeom prst="round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4" name="다이아몬드 33">
            <a:extLst>
              <a:ext uri="{FF2B5EF4-FFF2-40B4-BE49-F238E27FC236}">
                <a16:creationId xmlns:a16="http://schemas.microsoft.com/office/drawing/2014/main" id="{2B087E6D-24BB-31E5-62BE-9EB86C53D342}"/>
              </a:ext>
            </a:extLst>
          </p:cNvPr>
          <p:cNvSpPr/>
          <p:nvPr/>
        </p:nvSpPr>
        <p:spPr>
          <a:xfrm flipH="1">
            <a:off x="3790363" y="1531817"/>
            <a:ext cx="5508000" cy="978861"/>
          </a:xfrm>
          <a:prstGeom prst="diamond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기능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1408023"/>
              </p:ext>
            </p:extLst>
          </p:nvPr>
        </p:nvGraphicFramePr>
        <p:xfrm>
          <a:off x="2421758" y="2510680"/>
          <a:ext cx="6876000" cy="35217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368000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5508000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1173900"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안경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일상 영상 기록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증강현실 등</a:t>
                      </a:r>
                      <a:endParaRPr lang="en-US" altLang="ko-KR" sz="18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lvl="0" indent="0" algn="ctr" defTabSz="74295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음성인식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내비게이션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음성통화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메시지 전송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통역</a:t>
                      </a:r>
                      <a:endParaRPr lang="en-US" altLang="ko-KR" sz="18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7390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신발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가속도계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자이로스코프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압력센서 등을 활용한</a:t>
                      </a:r>
                      <a:b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</a:b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흥미 유도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목적지 내비게이션</a:t>
                      </a:r>
                      <a:endParaRPr lang="en-US" altLang="ko-KR" sz="18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73900"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콘택트렌즈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눈물의 포도당 수치 측정을 통한 당뇨병 지수 모니터링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웨어러블 기기 이용 현황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2217655"/>
              </p:ext>
            </p:extLst>
          </p:nvPr>
        </p:nvGraphicFramePr>
        <p:xfrm>
          <a:off x="681037" y="1404594"/>
          <a:ext cx="8543925" cy="4501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말풍선: 모서리가 둥근 사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5308843" y="2168473"/>
            <a:ext cx="1418124" cy="539517"/>
          </a:xfrm>
          <a:prstGeom prst="wedgeRoundRectCallout">
            <a:avLst>
              <a:gd name="adj1" fmla="val -85313"/>
              <a:gd name="adj2" fmla="val -14710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최대 이용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잘린 한쪽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 flipH="1">
            <a:off x="5041900" y="1421391"/>
            <a:ext cx="4680000" cy="4588452"/>
          </a:xfrm>
          <a:prstGeom prst="snip1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웨어러블의 특징 및 주요 기능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6" name="사각형: 잘린 한쪽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193963" y="1421390"/>
            <a:ext cx="4680000" cy="4588452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29" name="다이어그램 28">
            <a:extLst>
              <a:ext uri="{FF2B5EF4-FFF2-40B4-BE49-F238E27FC236}">
                <a16:creationId xmlns:a16="http://schemas.microsoft.com/office/drawing/2014/main" id="{2539FD5D-39E4-28CF-E1A9-5F299D581E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2361896"/>
              </p:ext>
            </p:extLst>
          </p:nvPr>
        </p:nvGraphicFramePr>
        <p:xfrm>
          <a:off x="6601715" y="4093496"/>
          <a:ext cx="2997200" cy="1782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6" name="다이어그램 15">
            <a:extLst>
              <a:ext uri="{FF2B5EF4-FFF2-40B4-BE49-F238E27FC236}">
                <a16:creationId xmlns:a16="http://schemas.microsoft.com/office/drawing/2014/main" id="{29B7C66D-9CF3-CECA-2D1B-636BEB8907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9488264"/>
              </p:ext>
            </p:extLst>
          </p:nvPr>
        </p:nvGraphicFramePr>
        <p:xfrm>
          <a:off x="5373512" y="1924554"/>
          <a:ext cx="2462645" cy="20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3" name="화살표: 왼쪽 32">
            <a:extLst>
              <a:ext uri="{FF2B5EF4-FFF2-40B4-BE49-F238E27FC236}">
                <a16:creationId xmlns:a16="http://schemas.microsoft.com/office/drawing/2014/main" id="{0E0B74C1-B6DA-DB28-00BA-8596F26D2A02}"/>
              </a:ext>
            </a:extLst>
          </p:cNvPr>
          <p:cNvSpPr/>
          <p:nvPr/>
        </p:nvSpPr>
        <p:spPr>
          <a:xfrm flipH="1">
            <a:off x="5294428" y="4364887"/>
            <a:ext cx="1310407" cy="1368702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활용 분야</a:t>
            </a:r>
          </a:p>
        </p:txBody>
      </p:sp>
      <p:sp>
        <p:nvSpPr>
          <p:cNvPr id="34" name="화살표: 왼쪽 33">
            <a:extLst>
              <a:ext uri="{FF2B5EF4-FFF2-40B4-BE49-F238E27FC236}">
                <a16:creationId xmlns:a16="http://schemas.microsoft.com/office/drawing/2014/main" id="{A436E76B-AA91-9773-6232-673E99AFA8EB}"/>
              </a:ext>
            </a:extLst>
          </p:cNvPr>
          <p:cNvSpPr/>
          <p:nvPr/>
        </p:nvSpPr>
        <p:spPr>
          <a:xfrm>
            <a:off x="8044885" y="2113451"/>
            <a:ext cx="1304622" cy="1602165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건강</a:t>
            </a:r>
          </a:p>
        </p:txBody>
      </p:sp>
      <p:sp>
        <p:nvSpPr>
          <p:cNvPr id="35" name="두루마리 모양: 가로로 말림 34">
            <a:extLst>
              <a:ext uri="{FF2B5EF4-FFF2-40B4-BE49-F238E27FC236}">
                <a16:creationId xmlns:a16="http://schemas.microsoft.com/office/drawing/2014/main" id="{60AD14A2-4A02-425A-2717-631A1A604827}"/>
              </a:ext>
            </a:extLst>
          </p:cNvPr>
          <p:cNvSpPr/>
          <p:nvPr/>
        </p:nvSpPr>
        <p:spPr>
          <a:xfrm flipH="1">
            <a:off x="1422312" y="1271619"/>
            <a:ext cx="2223302" cy="559781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특징</a:t>
            </a: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71CDDA82-B93F-F731-D101-DC31D1C6A469}"/>
              </a:ext>
            </a:extLst>
          </p:cNvPr>
          <p:cNvCxnSpPr>
            <a:cxnSpLocks/>
            <a:stCxn id="46" idx="0"/>
            <a:endCxn id="50" idx="1"/>
          </p:cNvCxnSpPr>
          <p:nvPr/>
        </p:nvCxnSpPr>
        <p:spPr>
          <a:xfrm>
            <a:off x="1126281" y="2728144"/>
            <a:ext cx="834371" cy="0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팔각형 42">
            <a:extLst>
              <a:ext uri="{FF2B5EF4-FFF2-40B4-BE49-F238E27FC236}">
                <a16:creationId xmlns:a16="http://schemas.microsoft.com/office/drawing/2014/main" id="{BB1B9515-0192-D090-2E5B-1C9E03CDC11E}"/>
              </a:ext>
            </a:extLst>
          </p:cNvPr>
          <p:cNvSpPr/>
          <p:nvPr/>
        </p:nvSpPr>
        <p:spPr>
          <a:xfrm>
            <a:off x="556493" y="3662209"/>
            <a:ext cx="3954940" cy="2188599"/>
          </a:xfrm>
          <a:prstGeom prst="octagon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눈물 방울 35">
            <a:extLst>
              <a:ext uri="{FF2B5EF4-FFF2-40B4-BE49-F238E27FC236}">
                <a16:creationId xmlns:a16="http://schemas.microsoft.com/office/drawing/2014/main" id="{8A030BFB-3891-D6EB-385D-C53875D77974}"/>
              </a:ext>
            </a:extLst>
          </p:cNvPr>
          <p:cNvSpPr/>
          <p:nvPr/>
        </p:nvSpPr>
        <p:spPr>
          <a:xfrm>
            <a:off x="983310" y="3941091"/>
            <a:ext cx="1508317" cy="726730"/>
          </a:xfrm>
          <a:prstGeom prst="teardrop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착용성</a:t>
            </a:r>
            <a:endParaRPr lang="ko-KR" altLang="en-US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7" name="설명선: 왼쪽/오른쪽 화살표 36">
            <a:extLst>
              <a:ext uri="{FF2B5EF4-FFF2-40B4-BE49-F238E27FC236}">
                <a16:creationId xmlns:a16="http://schemas.microsoft.com/office/drawing/2014/main" id="{34EF50A0-DBF9-68BB-C012-2E37A199418E}"/>
              </a:ext>
            </a:extLst>
          </p:cNvPr>
          <p:cNvSpPr/>
          <p:nvPr/>
        </p:nvSpPr>
        <p:spPr>
          <a:xfrm>
            <a:off x="983310" y="4851593"/>
            <a:ext cx="1508317" cy="726730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61043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항시성</a:t>
            </a:r>
            <a:endParaRPr lang="ko-KR" altLang="en-US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8" name="순서도: 순차적 액세스 저장소 37">
            <a:extLst>
              <a:ext uri="{FF2B5EF4-FFF2-40B4-BE49-F238E27FC236}">
                <a16:creationId xmlns:a16="http://schemas.microsoft.com/office/drawing/2014/main" id="{F85B68A5-C9AF-896F-0BCF-C8E21208447D}"/>
              </a:ext>
            </a:extLst>
          </p:cNvPr>
          <p:cNvSpPr/>
          <p:nvPr/>
        </p:nvSpPr>
        <p:spPr>
          <a:xfrm rot="20499510">
            <a:off x="2781141" y="4851593"/>
            <a:ext cx="1321189" cy="726730"/>
          </a:xfrm>
          <a:prstGeom prst="flowChartMagneticTap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사회성</a:t>
            </a:r>
          </a:p>
        </p:txBody>
      </p:sp>
      <p:sp>
        <p:nvSpPr>
          <p:cNvPr id="44" name="두루마리 모양: 가로로 말림 43">
            <a:extLst>
              <a:ext uri="{FF2B5EF4-FFF2-40B4-BE49-F238E27FC236}">
                <a16:creationId xmlns:a16="http://schemas.microsoft.com/office/drawing/2014/main" id="{A4446F89-A17B-970F-D44B-870E4905D6AF}"/>
              </a:ext>
            </a:extLst>
          </p:cNvPr>
          <p:cNvSpPr/>
          <p:nvPr/>
        </p:nvSpPr>
        <p:spPr>
          <a:xfrm>
            <a:off x="6270249" y="1271619"/>
            <a:ext cx="2223302" cy="559781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주요 기능</a:t>
            </a:r>
          </a:p>
        </p:txBody>
      </p:sp>
      <p:sp>
        <p:nvSpPr>
          <p:cNvPr id="46" name="사각형: 잘린 위쪽 모서리 45">
            <a:extLst>
              <a:ext uri="{FF2B5EF4-FFF2-40B4-BE49-F238E27FC236}">
                <a16:creationId xmlns:a16="http://schemas.microsoft.com/office/drawing/2014/main" id="{3C086BBE-7F73-7467-6E44-4DAC26B265DE}"/>
              </a:ext>
            </a:extLst>
          </p:cNvPr>
          <p:cNvSpPr/>
          <p:nvPr/>
        </p:nvSpPr>
        <p:spPr>
          <a:xfrm>
            <a:off x="553605" y="2036715"/>
            <a:ext cx="572676" cy="1382857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사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용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자</a:t>
            </a:r>
          </a:p>
        </p:txBody>
      </p:sp>
      <p:sp>
        <p:nvSpPr>
          <p:cNvPr id="50" name="십자형 49">
            <a:extLst>
              <a:ext uri="{FF2B5EF4-FFF2-40B4-BE49-F238E27FC236}">
                <a16:creationId xmlns:a16="http://schemas.microsoft.com/office/drawing/2014/main" id="{8827D44F-211D-D2D0-D5A0-CB6E609CCC7F}"/>
              </a:ext>
            </a:extLst>
          </p:cNvPr>
          <p:cNvSpPr/>
          <p:nvPr/>
        </p:nvSpPr>
        <p:spPr>
          <a:xfrm>
            <a:off x="1960652" y="2036715"/>
            <a:ext cx="532476" cy="1382857"/>
          </a:xfrm>
          <a:prstGeom prst="plus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웨어러블</a:t>
            </a:r>
          </a:p>
        </p:txBody>
      </p:sp>
      <p:sp>
        <p:nvSpPr>
          <p:cNvPr id="53" name="순서도: 저장 데이터 52">
            <a:extLst>
              <a:ext uri="{FF2B5EF4-FFF2-40B4-BE49-F238E27FC236}">
                <a16:creationId xmlns:a16="http://schemas.microsoft.com/office/drawing/2014/main" id="{8B9AC692-9878-1E7D-D4F6-4A8009B2E0E3}"/>
              </a:ext>
            </a:extLst>
          </p:cNvPr>
          <p:cNvSpPr/>
          <p:nvPr/>
        </p:nvSpPr>
        <p:spPr>
          <a:xfrm>
            <a:off x="2773733" y="2036716"/>
            <a:ext cx="1760557" cy="590806"/>
          </a:xfrm>
          <a:prstGeom prst="flowChartOnlineStorag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신체 통합</a:t>
            </a:r>
          </a:p>
        </p:txBody>
      </p:sp>
      <p:sp>
        <p:nvSpPr>
          <p:cNvPr id="54" name="순서도: 저장 데이터 53">
            <a:extLst>
              <a:ext uri="{FF2B5EF4-FFF2-40B4-BE49-F238E27FC236}">
                <a16:creationId xmlns:a16="http://schemas.microsoft.com/office/drawing/2014/main" id="{D6456597-059F-2CEE-306F-883217D19198}"/>
              </a:ext>
            </a:extLst>
          </p:cNvPr>
          <p:cNvSpPr/>
          <p:nvPr/>
        </p:nvSpPr>
        <p:spPr>
          <a:xfrm flipH="1">
            <a:off x="2773733" y="2828767"/>
            <a:ext cx="1760557" cy="590806"/>
          </a:xfrm>
          <a:prstGeom prst="flowChartOnlineStorag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상황 인지</a:t>
            </a:r>
          </a:p>
        </p:txBody>
      </p:sp>
      <p:sp>
        <p:nvSpPr>
          <p:cNvPr id="7" name="오각형 6">
            <a:extLst>
              <a:ext uri="{FF2B5EF4-FFF2-40B4-BE49-F238E27FC236}">
                <a16:creationId xmlns:a16="http://schemas.microsoft.com/office/drawing/2014/main" id="{08F1A828-3E32-4669-8F6C-279E56A3D212}"/>
              </a:ext>
            </a:extLst>
          </p:cNvPr>
          <p:cNvSpPr/>
          <p:nvPr/>
        </p:nvSpPr>
        <p:spPr>
          <a:xfrm flipV="1">
            <a:off x="2666305" y="3941091"/>
            <a:ext cx="1550860" cy="726730"/>
          </a:xfrm>
          <a:prstGeom prst="pentagon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ko-KR" altLang="en-US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7501AC-D384-4908-9B39-E93E5483CC03}"/>
              </a:ext>
            </a:extLst>
          </p:cNvPr>
          <p:cNvSpPr txBox="1"/>
          <p:nvPr/>
        </p:nvSpPr>
        <p:spPr>
          <a:xfrm flipH="1">
            <a:off x="2927771" y="4093496"/>
            <a:ext cx="1027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ln w="9525">
                  <a:noFill/>
                </a:ln>
                <a:latin typeface="굴림" panose="020B0600000101010101" pitchFamily="50" charset="-127"/>
                <a:ea typeface="굴림" panose="020B0600000101010101" pitchFamily="50" charset="-127"/>
              </a:rPr>
              <a:t>컴퓨팅</a:t>
            </a:r>
            <a:endParaRPr lang="ko-KR" altLang="en-US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>
            <a:lumMod val="40000"/>
            <a:lumOff val="60000"/>
          </a:schemeClr>
        </a:solidFill>
        <a:ln w="9525">
          <a:solidFill>
            <a:schemeClr val="tx1"/>
          </a:solidFill>
        </a:ln>
      </a:spPr>
      <a:bodyPr rtlCol="0" anchor="ctr"/>
      <a:lstStyle>
        <a:defPPr algn="ctr">
          <a:defRPr>
            <a:ln w="9525">
              <a:noFill/>
            </a:ln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905</TotalTime>
  <Words>186</Words>
  <Application>Microsoft Office PowerPoint</Application>
  <PresentationFormat>A4 용지(210x297mm)</PresentationFormat>
  <Paragraphs>61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웨어러블 컴퓨터의 개념</vt:lpstr>
      <vt:lpstr>2. 웨어러블 디바이스의 유형</vt:lpstr>
      <vt:lpstr>3. 웨어러블 기기 이용 현황</vt:lpstr>
      <vt:lpstr>4. 웨어러블의 특징 및 주요 기능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44</cp:revision>
  <dcterms:created xsi:type="dcterms:W3CDTF">2023-07-20T02:58:21Z</dcterms:created>
  <dcterms:modified xsi:type="dcterms:W3CDTF">2025-06-16T01:12:45Z</dcterms:modified>
</cp:coreProperties>
</file>